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984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f7ae17ff6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f7ae17ff6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f7ae17ff65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f7ae17ff65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f7ae17ff65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f7ae17ff65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f7ae17ff65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f7ae17ff65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f7ae17ff65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f7ae17ff65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f7ae17ff65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f7ae17ff65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Sparx Instructions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311700" y="99400"/>
            <a:ext cx="8520600" cy="7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/>
              <a:t>Go to: sparxmaths.com</a:t>
            </a:r>
            <a:endParaRPr sz="5000"/>
          </a:p>
        </p:txBody>
      </p:sp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1599" y="931625"/>
            <a:ext cx="7940802" cy="40256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311700" y="99400"/>
            <a:ext cx="8520600" cy="7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/>
              <a:t>Click on Log in</a:t>
            </a:r>
            <a:endParaRPr sz="5000"/>
          </a:p>
        </p:txBody>
      </p:sp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1599" y="931625"/>
            <a:ext cx="7940802" cy="4025649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/>
          <p:nvPr/>
        </p:nvSpPr>
        <p:spPr>
          <a:xfrm>
            <a:off x="7528900" y="1751775"/>
            <a:ext cx="770400" cy="4473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99400"/>
            <a:ext cx="8520600" cy="7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/>
              <a:t>Click on student login</a:t>
            </a:r>
            <a:endParaRPr sz="5000"/>
          </a:p>
        </p:txBody>
      </p:sp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807391"/>
            <a:ext cx="8520599" cy="4297717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/>
          <p:nvPr/>
        </p:nvSpPr>
        <p:spPr>
          <a:xfrm>
            <a:off x="7317675" y="2447500"/>
            <a:ext cx="1242600" cy="3603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99400"/>
            <a:ext cx="8520600" cy="7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/>
              <a:t>Click on New Sparx user</a:t>
            </a:r>
            <a:endParaRPr sz="5000"/>
          </a:p>
        </p:txBody>
      </p:sp>
      <p:pic>
        <p:nvPicPr>
          <p:cNvPr id="80" name="Google Shape;8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1" y="807400"/>
            <a:ext cx="8520599" cy="4285276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7"/>
          <p:cNvSpPr/>
          <p:nvPr/>
        </p:nvSpPr>
        <p:spPr>
          <a:xfrm>
            <a:off x="3888675" y="4732375"/>
            <a:ext cx="1242600" cy="2868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99400"/>
            <a:ext cx="8520600" cy="7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/>
              <a:t>Fill in your details</a:t>
            </a:r>
            <a:endParaRPr sz="5000"/>
          </a:p>
        </p:txBody>
      </p:sp>
      <p:pic>
        <p:nvPicPr>
          <p:cNvPr id="87" name="Google Shape;8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7550" y="877825"/>
            <a:ext cx="8208898" cy="4116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xfrm>
            <a:off x="311700" y="99400"/>
            <a:ext cx="8520600" cy="7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/>
              <a:t>Scroll down and click submit</a:t>
            </a:r>
            <a:endParaRPr sz="5000"/>
          </a:p>
        </p:txBody>
      </p:sp>
      <p:pic>
        <p:nvPicPr>
          <p:cNvPr id="93" name="Google Shape;9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807400"/>
            <a:ext cx="8520601" cy="42852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On-screen Show (16:9)</PresentationFormat>
  <Paragraphs>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Simple Light</vt:lpstr>
      <vt:lpstr>Sparx Instructions</vt:lpstr>
      <vt:lpstr>Go to: sparxmaths.com</vt:lpstr>
      <vt:lpstr>Click on Log in</vt:lpstr>
      <vt:lpstr>Click on student login</vt:lpstr>
      <vt:lpstr>Click on New Sparx user</vt:lpstr>
      <vt:lpstr>Fill in your details</vt:lpstr>
      <vt:lpstr>Scroll down and click submit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Sparx Instructions</dc:title>
  <dc:creator>Jill Greenwood</dc:creator>
  <cp:lastModifiedBy>Jill Greenwood</cp:lastModifiedBy>
  <cp:revision>1</cp:revision>
  <dcterms:modified xsi:type="dcterms:W3CDTF">2024-05-15T10:23:02Z</dcterms:modified>
</cp:coreProperties>
</file>